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42"/>
    <p:restoredTop sz="94657"/>
  </p:normalViewPr>
  <p:slideViewPr>
    <p:cSldViewPr snapToGrid="0">
      <p:cViewPr>
        <p:scale>
          <a:sx n="100" d="100"/>
          <a:sy n="100" d="100"/>
        </p:scale>
        <p:origin x="105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B71AD-0312-4E36-95AB-F902D15590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6F41B6-5957-F945-93B1-18E5E1E7F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0AF6D-94F8-0B8F-39FF-58F2B4942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5DC10-0383-E1AB-A1FB-2B405D952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1B572-0853-FB1A-74F7-205771EEA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06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A4CD6-6831-4E46-C570-3D8FAAA1B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98BCCF-8AAC-9B5A-380C-5911E34220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B9650-EEBA-B147-7BDE-485EE6E11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710FA-843F-8AD4-E826-C5DEB3F05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B153D-4976-66EB-476B-B827CDD0C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958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819BFA-5E2F-41AD-CDC9-00D45F5CA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0E3D0A-FBB8-F8EF-B385-EAF23A5E9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C0A23C-011F-71CB-8019-A6AB18613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3139E-3568-9513-5AE5-D8520C03B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FB42-B8B4-0BF1-FDCC-57CB51338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53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448E2-8A02-BEF6-38FE-F6819D832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68564-EB30-2E68-39ED-0B61971E0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B6E31-BD95-B2EA-A89B-9C9F093F8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D4C62-6A4B-8E17-1C0D-D1948D656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93CA5-8C3F-9581-DD52-3E52119B5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DED1C-C981-0BA6-87AB-B72EFA052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200BB4-AF7A-00EA-A3D0-0ABF3523F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4966B-3C6F-A4DD-2F90-FBA9E1810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C3E13-DA72-F7FC-71A6-DB97E3733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E8D47-2BB0-ECFD-3561-CB17678B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22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EFF39-A0CE-6F80-6D30-0B3CFEF09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40BF9-C23D-508A-8A7A-469B096122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227EEB-7560-C107-1EB1-4907E8E89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447044-06F6-1769-2470-37AB3FF59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41DF2-FC47-C0AF-6FFF-B90A4872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F51B6-0E7F-4436-6F4B-21497A78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7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2825F-8498-F8B2-EB9E-BEAF27274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7EBD2F-FAFA-D4C1-3AEE-745BB886E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1914AD-6A71-23AB-F57D-CB8ECCFEF2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A7E452-E5DD-81DD-7D7E-85E074A6C5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3528B1-D6A5-7205-F586-FB1B5C3C45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F17FF7-C181-C14A-6553-2FE28D190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F25617-4313-E425-29EE-07321640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D53CD7-BB4A-E7D1-FC97-EA752BEC9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051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832F7-BA00-F7CB-AC77-4317DF28E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376031-822E-D734-63A6-28B10136C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475C7A-FF07-3504-C63A-2E8852EC7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F7139-437A-946C-F39D-55C8DAA51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98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C8C2AC-6096-12CB-E2EC-24738F86A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050592-95EE-ACD6-E042-1473361D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CEE03-16F6-9A9C-673D-7C1F9D354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2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961EA-EACF-6898-1339-641584FC9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D0406-928B-B4E6-4BCA-92DD0E5B8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BE9EC8-3A9E-C093-BA35-7FBFF445F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7A3E9-DB2D-4B9F-3BB6-ABFE95A2B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ACE202-9734-36F4-F0DC-78435DA2D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6881B-5C11-8D42-EEB9-2F24C3072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97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F3C69-A1BB-5D9D-C4AC-F534C0851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72F6B7-C327-0956-34A7-FEEC2E5A66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816BC-D2DA-37C8-7774-5EE6027BC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F8235-8DF0-2061-8C7F-D642DF28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F20B0-2C4A-FC05-4944-3993227BA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D7665-C2A4-83B7-4876-BB1285B79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461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8B8410-69E6-81DD-C886-B8E980CBA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B6C55-8092-1CA7-9F15-CB25F36F1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86A68-0170-43F7-142B-5D4A65EFAE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F794AA-46E8-0344-A107-96DB0F3DA44D}" type="datetimeFigureOut">
              <a:rPr lang="en-US" smtClean="0"/>
              <a:t>7/17/2026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DD1EC-03A6-38FF-46B2-FA38E12CD1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A9061-CF85-9D98-1751-920D2829B2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493BBA-4C93-5240-8F06-C3306EFE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3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15F01B-B80F-93E1-5C5C-3EF5B4133E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D90315B-8953-8CA5-A763-2DA1B616EE6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653" y="173255"/>
            <a:ext cx="3533715" cy="29753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58D7DF-B956-00E2-6242-CC4EC71DF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7374" y="846318"/>
            <a:ext cx="8220973" cy="1819245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40EEE2-705A-3463-0CD0-F96C2D2C6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7375" y="2752591"/>
            <a:ext cx="8220972" cy="611711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Presenter</a:t>
            </a:r>
          </a:p>
        </p:txBody>
      </p:sp>
    </p:spTree>
    <p:extLst>
      <p:ext uri="{BB962C8B-B14F-4D97-AF65-F5344CB8AC3E}">
        <p14:creationId xmlns:p14="http://schemas.microsoft.com/office/powerpoint/2010/main" val="818467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893384F-4B0A-B585-DC2D-F8E77F2E4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802761-73EB-157B-9264-4A85AF573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059" y="750498"/>
            <a:ext cx="11281881" cy="94019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7C46F-3F0D-6D18-3539-37408E54B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059" y="1825625"/>
            <a:ext cx="11281881" cy="394845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02307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9D167AA-1A2E-0443-4D3E-0D8EA62489C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802761-73EB-157B-9264-4A85AF573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887"/>
            <a:ext cx="10515600" cy="94019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7C46F-3F0D-6D18-3539-37408E54B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753" y="1353014"/>
            <a:ext cx="10736494" cy="4359417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033614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TITLE</vt:lpstr>
      <vt:lpstr>Disclosures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Maureen Schambach</dc:creator>
  <cp:lastModifiedBy>Brad Stancampiano</cp:lastModifiedBy>
  <cp:revision>3</cp:revision>
  <dcterms:created xsi:type="dcterms:W3CDTF">2026-05-03T19:52:29Z</dcterms:created>
  <dcterms:modified xsi:type="dcterms:W3CDTF">2026-07-17T20:03:59Z</dcterms:modified>
</cp:coreProperties>
</file>